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260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48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85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1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1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8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4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6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7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65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18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EA93-F702-4316-B577-393E66014B21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8561-3807-4392-A17E-0159B5E60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2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roup 71"/>
          <p:cNvGrpSpPr>
            <a:grpSpLocks/>
          </p:cNvGrpSpPr>
          <p:nvPr/>
        </p:nvGrpSpPr>
        <p:grpSpPr bwMode="auto">
          <a:xfrm>
            <a:off x="465364" y="396648"/>
            <a:ext cx="6656388" cy="1677987"/>
            <a:chOff x="106844709" y="105053065"/>
            <a:chExt cx="6656151" cy="1677742"/>
          </a:xfrm>
        </p:grpSpPr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44709" y="105053065"/>
              <a:ext cx="1261981" cy="1176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97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51475" y="105245326"/>
              <a:ext cx="1446022" cy="131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052" name="Text Box 74"/>
            <p:cNvSpPr txBox="1">
              <a:spLocks noChangeArrowheads="1"/>
            </p:cNvSpPr>
            <p:nvPr/>
          </p:nvSpPr>
          <p:spPr bwMode="auto">
            <a:xfrm>
              <a:off x="108451857" y="105537099"/>
              <a:ext cx="3837482" cy="404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3" name="Rectangle 75"/>
            <p:cNvSpPr>
              <a:spLocks noChangeArrowheads="1"/>
            </p:cNvSpPr>
            <p:nvPr/>
          </p:nvSpPr>
          <p:spPr bwMode="auto">
            <a:xfrm>
              <a:off x="106855260" y="106387900"/>
              <a:ext cx="5585460" cy="1613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6" name="Rectangle 76"/>
            <p:cNvSpPr>
              <a:spLocks noChangeArrowheads="1"/>
            </p:cNvSpPr>
            <p:nvPr/>
          </p:nvSpPr>
          <p:spPr bwMode="auto">
            <a:xfrm>
              <a:off x="106855260" y="106502200"/>
              <a:ext cx="6645600" cy="22860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7" name="Text Box 77"/>
            <p:cNvSpPr txBox="1">
              <a:spLocks noChangeArrowheads="1"/>
            </p:cNvSpPr>
            <p:nvPr/>
          </p:nvSpPr>
          <p:spPr bwMode="auto">
            <a:xfrm>
              <a:off x="106923408" y="106387900"/>
              <a:ext cx="6088845" cy="342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smtClean="0">
                  <a:ln>
                    <a:noFill/>
                  </a:ln>
                  <a:solidFill>
                    <a:srgbClr val="ECECEC"/>
                  </a:solidFill>
                  <a:effectLst/>
                  <a:latin typeface="Coronet" pitchFamily="34" charset="0"/>
                </a:rPr>
                <a:t>CONFÉDÉRATION FRANÇAISE DE L’ENCADREMENT CGC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oronet" pitchFamily="34" charset="0"/>
                </a:rPr>
                <a:t>Nom de votre section CFE-CGC BTP + coordonnées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8" name="Text Box 78"/>
            <p:cNvSpPr txBox="1">
              <a:spLocks noChangeArrowheads="1"/>
            </p:cNvSpPr>
            <p:nvPr/>
          </p:nvSpPr>
          <p:spPr bwMode="auto">
            <a:xfrm>
              <a:off x="110585371" y="106205861"/>
              <a:ext cx="1415302" cy="15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59" name="Rectangle à coins arrondis 16"/>
          <p:cNvSpPr>
            <a:spLocks noChangeArrowheads="1"/>
          </p:cNvSpPr>
          <p:nvPr/>
        </p:nvSpPr>
        <p:spPr bwMode="auto">
          <a:xfrm rot="-266562">
            <a:off x="2011589" y="1225323"/>
            <a:ext cx="2452688" cy="3937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Web:</a:t>
            </a: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www.notre site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4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8" r="10489" b="15044"/>
          <a:stretch>
            <a:fillRect/>
          </a:stretch>
        </p:blipFill>
        <p:spPr bwMode="auto">
          <a:xfrm>
            <a:off x="425677" y="2863623"/>
            <a:ext cx="6642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5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11"/>
          <a:stretch>
            <a:fillRect/>
          </a:stretch>
        </p:blipFill>
        <p:spPr bwMode="auto">
          <a:xfrm>
            <a:off x="447902" y="2119085"/>
            <a:ext cx="66738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6" name="Picture 82" descr="Matrice Le LIVE CFE-CGC BT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t="27527" r="32039" b="13504"/>
          <a:stretch>
            <a:fillRect/>
          </a:stretch>
        </p:blipFill>
        <p:spPr bwMode="auto">
          <a:xfrm>
            <a:off x="4942114" y="858610"/>
            <a:ext cx="7143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60" name="Rectangle à coins arrondis 15"/>
          <p:cNvSpPr>
            <a:spLocks noChangeArrowheads="1"/>
          </p:cNvSpPr>
          <p:nvPr/>
        </p:nvSpPr>
        <p:spPr bwMode="auto">
          <a:xfrm rot="154832">
            <a:off x="1822677" y="880835"/>
            <a:ext cx="3060700" cy="39211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12700" algn="ctr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Mail:</a:t>
            </a: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nom de notre mail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1" name="Rectangle à coins arrondis 17"/>
          <p:cNvSpPr>
            <a:spLocks noChangeArrowheads="1"/>
          </p:cNvSpPr>
          <p:nvPr/>
        </p:nvSpPr>
        <p:spPr bwMode="auto">
          <a:xfrm rot="-287759">
            <a:off x="3259364" y="506185"/>
            <a:ext cx="1893888" cy="396875"/>
          </a:xfrm>
          <a:prstGeom prst="roundRect">
            <a:avLst>
              <a:gd name="adj" fmla="val 16667"/>
            </a:avLst>
          </a:prstGeom>
          <a:solidFill>
            <a:srgbClr val="1F3763"/>
          </a:solidFill>
          <a:ln w="12700" algn="ctr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Tweet: </a:t>
            </a: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#</a:t>
            </a: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Xxxxx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5" name="Tableau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07193"/>
              </p:ext>
            </p:extLst>
          </p:nvPr>
        </p:nvGraphicFramePr>
        <p:xfrm>
          <a:off x="538108" y="3485571"/>
          <a:ext cx="6521450" cy="3236429"/>
        </p:xfrm>
        <a:graphic>
          <a:graphicData uri="http://schemas.openxmlformats.org/drawingml/2006/table">
            <a:tbl>
              <a:tblPr/>
              <a:tblGrid>
                <a:gridCol w="5531069">
                  <a:extLst>
                    <a:ext uri="{9D8B030D-6E8A-4147-A177-3AD203B41FA5}">
                      <a16:colId xmlns:a16="http://schemas.microsoft.com/office/drawing/2014/main" val="1795097509"/>
                    </a:ext>
                  </a:extLst>
                </a:gridCol>
                <a:gridCol w="990381">
                  <a:extLst>
                    <a:ext uri="{9D8B030D-6E8A-4147-A177-3AD203B41FA5}">
                      <a16:colId xmlns:a16="http://schemas.microsoft.com/office/drawing/2014/main" val="646517998"/>
                    </a:ext>
                  </a:extLst>
                </a:gridCol>
              </a:tblGrid>
              <a:tr h="7862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 cœur de cette conférence </a:t>
                      </a:r>
                      <a:endParaRPr lang="fr-FR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6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</a:t>
                      </a:r>
                      <a:r>
                        <a:rPr lang="fr-FR" sz="2600" b="1" kern="14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JJ mois ANNEE </a:t>
                      </a:r>
                      <a:r>
                        <a:rPr lang="fr-FR" sz="26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</a:t>
                      </a:r>
                      <a:r>
                        <a:rPr lang="fr-FR" sz="2600" b="1" kern="14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XXhXX</a:t>
                      </a:r>
                      <a:endParaRPr lang="fr-FR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09027"/>
                  </a:ext>
                </a:extLst>
              </a:tr>
              <a:tr h="2438424">
                <a:tc>
                  <a:txBody>
                    <a:bodyPr/>
                    <a:lstStyle/>
                    <a:p>
                      <a:pPr marL="104775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SUJET DE LA CONFERENCE 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04775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04775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Argumentation pour attirer des participants :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464769" marR="0" indent="-359994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fr-FR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CFE-CGC </a:t>
                      </a:r>
                      <a:r>
                        <a:rPr lang="fr-FR" sz="2000" b="1" i="1" kern="140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Xxxx</a:t>
                      </a: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1" i="1" kern="140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xxxxxxxxxxxxxxxx</a:t>
                      </a: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464769" marR="0" indent="-359994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fr-FR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2000" b="1" i="1" kern="140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Xxxxxxx</a:t>
                      </a: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1" i="1" kern="140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xxxxxxxxxxxx</a:t>
                      </a: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xx </a:t>
                      </a:r>
                      <a:r>
                        <a:rPr lang="fr-FR" sz="2000" b="1" i="1" kern="14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xxxxxx</a:t>
                      </a:r>
                      <a:r>
                        <a:rPr lang="fr-FR" sz="2000" b="1" i="1" kern="14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04775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04775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 final : </a:t>
                      </a:r>
                      <a:r>
                        <a:rPr lang="fr-FR" sz="2000" b="1" i="1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Pourquoi ne pas participer ?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16788"/>
                  </a:ext>
                </a:extLst>
              </a:tr>
            </a:tbl>
          </a:graphicData>
        </a:graphic>
      </p:graphicFrame>
      <p:pic>
        <p:nvPicPr>
          <p:cNvPr id="96" name="Image 2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7"/>
          <a:stretch>
            <a:fillRect/>
          </a:stretch>
        </p:blipFill>
        <p:spPr bwMode="auto">
          <a:xfrm>
            <a:off x="6183258" y="3485571"/>
            <a:ext cx="87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Text Box 93"/>
          <p:cNvSpPr txBox="1">
            <a:spLocks noChangeArrowheads="1"/>
          </p:cNvSpPr>
          <p:nvPr/>
        </p:nvSpPr>
        <p:spPr bwMode="auto">
          <a:xfrm>
            <a:off x="475915" y="6836229"/>
            <a:ext cx="2474020" cy="294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Comment faire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Sur ordinateur,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tablette ou Smartphone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prenez ce lien et suivez le guide ! </a:t>
            </a:r>
            <a:endParaRPr kumimoji="0" lang="fr-FR" altLang="fr-F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Lien à copier/coller ICI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mettre dans l’agenda de votre choix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(pro ou perso)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rgbClr val="005BBB"/>
                </a:solidFill>
                <a:effectLst/>
                <a:latin typeface="Calibri" panose="020F0502020204030204" pitchFamily="34" charset="0"/>
              </a:rPr>
              <a:t>On n’est pas en fonctionnement entreprise, donc on passe par l’agenda de votre choix, mais vous n’aurez rien directement de notre part sur votre messagerie professionnelle.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74" name="Rectangle 1073"/>
          <p:cNvSpPr/>
          <p:nvPr/>
        </p:nvSpPr>
        <p:spPr>
          <a:xfrm>
            <a:off x="3185477" y="6983376"/>
            <a:ext cx="166977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Au plaisir de partager ensemble cette conférence où </a:t>
            </a:r>
            <a:r>
              <a:rPr lang="fr-FR" alt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un «de questions» sera possible en direct ou en différé sur la zone contact</a:t>
            </a: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 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anose="05050102010706020507" pitchFamily="18" charset="2"/>
              <a:buChar char="·"/>
            </a:pPr>
            <a:r>
              <a:rPr lang="fr-FR" altLang="fr-FR" sz="1100" dirty="0">
                <a:solidFill>
                  <a:srgbClr val="FFC000"/>
                </a:solidFill>
                <a:latin typeface="Calibri" panose="020F0502020204030204" pitchFamily="34" charset="0"/>
              </a:rPr>
              <a:t>Nom de notre site Internet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anose="05050102010706020507" pitchFamily="18" charset="2"/>
              <a:buChar char="·"/>
            </a:pPr>
            <a:r>
              <a:rPr lang="fr-FR" altLang="fr-FR" sz="1100" dirty="0">
                <a:solidFill>
                  <a:srgbClr val="FFC000"/>
                </a:solidFill>
                <a:latin typeface="Calibri" panose="020F0502020204030204" pitchFamily="34" charset="0"/>
              </a:rPr>
              <a:t>Nom de l’adresse  mail de la section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Ou dans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anose="05050102010706020507" pitchFamily="18" charset="2"/>
              <a:buChar char="·"/>
            </a:pPr>
            <a:r>
              <a:rPr lang="fr-FR" altLang="fr-FR" sz="1100" dirty="0">
                <a:solidFill>
                  <a:srgbClr val="005BBB"/>
                </a:solidFill>
                <a:latin typeface="Calibri" panose="020F0502020204030204" pitchFamily="34" charset="0"/>
              </a:rPr>
              <a:t>l’espace de «» du logiciel de </a:t>
            </a:r>
            <a:r>
              <a:rPr lang="fr-FR" altLang="fr-FR" sz="1100" dirty="0" err="1">
                <a:solidFill>
                  <a:srgbClr val="005BBB"/>
                </a:solidFill>
                <a:latin typeface="Calibri" panose="020F0502020204030204" pitchFamily="34" charset="0"/>
              </a:rPr>
              <a:t>visio</a:t>
            </a:r>
            <a:r>
              <a:rPr lang="fr-FR" altLang="fr-FR" sz="1100" dirty="0">
                <a:solidFill>
                  <a:srgbClr val="005BBB"/>
                </a:solidFill>
                <a:latin typeface="Calibri" panose="020F0502020204030204" pitchFamily="34" charset="0"/>
              </a:rPr>
              <a:t> conférence    utilisé.</a:t>
            </a:r>
            <a:endParaRPr lang="fr-FR" altLang="fr-FR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79" name="Tableau 1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65299"/>
              </p:ext>
            </p:extLst>
          </p:nvPr>
        </p:nvGraphicFramePr>
        <p:xfrm>
          <a:off x="5442665" y="7226186"/>
          <a:ext cx="1616893" cy="216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893">
                  <a:extLst>
                    <a:ext uri="{9D8B030D-6E8A-4147-A177-3AD203B41FA5}">
                      <a16:colId xmlns:a16="http://schemas.microsoft.com/office/drawing/2014/main" val="325042553"/>
                    </a:ext>
                  </a:extLst>
                </a:gridCol>
              </a:tblGrid>
              <a:tr h="1664799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ICI, la PHOTO de celle ou celui qui va animer cette conférence ou réunion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62786"/>
                  </a:ext>
                </a:extLst>
              </a:tr>
              <a:tr h="42519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Prénom</a:t>
                      </a:r>
                      <a:r>
                        <a:rPr lang="fr-FR" baseline="0" dirty="0" smtClean="0">
                          <a:solidFill>
                            <a:srgbClr val="FFC000"/>
                          </a:solidFill>
                        </a:rPr>
                        <a:t> NOM</a:t>
                      </a:r>
                    </a:p>
                    <a:p>
                      <a:r>
                        <a:rPr lang="fr-FR" sz="1100" i="1" baseline="0" dirty="0" smtClean="0">
                          <a:solidFill>
                            <a:srgbClr val="FFC000"/>
                          </a:solidFill>
                        </a:rPr>
                        <a:t>Mandat CFE-CGC</a:t>
                      </a:r>
                      <a:endParaRPr lang="fr-FR" sz="1100" i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020965"/>
                  </a:ext>
                </a:extLst>
              </a:tr>
            </a:tbl>
          </a:graphicData>
        </a:graphic>
      </p:graphicFrame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4" b="8862"/>
          <a:stretch>
            <a:fillRect/>
          </a:stretch>
        </p:blipFill>
        <p:spPr bwMode="auto">
          <a:xfrm>
            <a:off x="123682" y="9720297"/>
            <a:ext cx="7322289" cy="87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53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rol 7"/>
          <p:cNvSpPr>
            <a:spLocks noChangeArrowheads="1" noChangeShapeType="1"/>
          </p:cNvSpPr>
          <p:nvPr/>
        </p:nvSpPr>
        <p:spPr bwMode="auto">
          <a:xfrm>
            <a:off x="965200" y="7872413"/>
            <a:ext cx="6619875" cy="324961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2413"/>
            <a:ext cx="7258050" cy="1043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30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202</Words>
  <Application>Microsoft Office PowerPoint</Application>
  <PresentationFormat>Personnalisé</PresentationFormat>
  <Paragraphs>34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Coronet</vt:lpstr>
      <vt:lpstr>Symbol</vt:lpstr>
      <vt:lpstr>Thème Office</vt:lpstr>
      <vt:lpstr>Présentation PowerPoint</vt:lpstr>
      <vt:lpstr>Présentation PowerPoint</vt:lpstr>
    </vt:vector>
  </TitlesOfParts>
  <Company>APRR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DECORSIER Thierry</dc:creator>
  <cp:lastModifiedBy>DECORSIER Thierry</cp:lastModifiedBy>
  <cp:revision>2</cp:revision>
  <dcterms:created xsi:type="dcterms:W3CDTF">2022-01-19T08:18:13Z</dcterms:created>
  <dcterms:modified xsi:type="dcterms:W3CDTF">2022-01-19T08:34:34Z</dcterms:modified>
</cp:coreProperties>
</file>